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51D54-5899-437F-AA08-256B4827F76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8CA03-1346-4E83-B0D7-1654429A1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9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8CA03-1346-4E83-B0D7-1654429A1A1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5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09987"/>
            <a:ext cx="7772400" cy="6858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4730"/>
            <a:ext cx="6400800" cy="5932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18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205979"/>
            <a:ext cx="6419056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7744" y="1200151"/>
            <a:ext cx="6419056" cy="3394472"/>
          </a:xfrm>
        </p:spPr>
        <p:txBody>
          <a:bodyPr/>
          <a:lstStyle/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2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9"/>
            <a:ext cx="8229600" cy="303098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4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E7A4C-BB11-42BA-A7C9-0FE00FF3D15F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4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ПРОБУЕМ НАПРЯЖЕНИЕ НА ВКУС</a:t>
            </a:r>
            <a:endParaRPr lang="en-US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4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опротивление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Сопротивление – физическая величина, характеризующая свойства проводника препятствовать прохождению электрического тока.</a:t>
                </a:r>
              </a:p>
              <a:p>
                <a:r>
                  <a:rPr lang="ru-RU" dirty="0" smtClean="0"/>
                  <a:t>Единица измерения: 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Ом=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Ω</m:t>
                    </m:r>
                  </m:oMath>
                </a14:m>
                <a:endParaRPr lang="ru-RU" dirty="0">
                  <a:solidFill>
                    <a:srgbClr val="FF0000"/>
                  </a:solidFill>
                </a:endParaRPr>
              </a:p>
              <a:p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2089" t="-23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27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771550"/>
            <a:ext cx="7067128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Изоляторы и проводники</a:t>
            </a:r>
            <a:endParaRPr lang="en-US" dirty="0"/>
          </a:p>
        </p:txBody>
      </p:sp>
      <p:pic>
        <p:nvPicPr>
          <p:cNvPr id="1026" name="Picture 2" descr="C:\Users\Лилёк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63639"/>
            <a:ext cx="1224135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илёк\Desktop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94663"/>
            <a:ext cx="1546635" cy="133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илёк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7654"/>
            <a:ext cx="1616968" cy="161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Лилёк\Deskto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050" y="1727279"/>
            <a:ext cx="1988199" cy="145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Лилёк\Desktop\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507854"/>
            <a:ext cx="1760134" cy="121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Лилёк\Desktop\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92546"/>
            <a:ext cx="1959650" cy="13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94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771550"/>
            <a:ext cx="7067128" cy="792088"/>
          </a:xfrm>
        </p:spPr>
        <p:txBody>
          <a:bodyPr>
            <a:normAutofit/>
          </a:bodyPr>
          <a:lstStyle/>
          <a:p>
            <a:r>
              <a:rPr lang="ru-RU" dirty="0" err="1" smtClean="0"/>
              <a:t>Мультиметр</a:t>
            </a:r>
            <a:endParaRPr lang="en-US" dirty="0"/>
          </a:p>
        </p:txBody>
      </p:sp>
      <p:pic>
        <p:nvPicPr>
          <p:cNvPr id="2050" name="Picture 2" descr="C:\Users\Лилёк\Desktop\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" t="7124" r="5652" b="6438"/>
          <a:stretch/>
        </p:blipFill>
        <p:spPr bwMode="auto">
          <a:xfrm>
            <a:off x="4139952" y="1505321"/>
            <a:ext cx="4292082" cy="361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илёк\Desktop\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3" t="5142" r="10426" b="8435"/>
          <a:stretch/>
        </p:blipFill>
        <p:spPr bwMode="auto">
          <a:xfrm>
            <a:off x="485192" y="1923678"/>
            <a:ext cx="3228392" cy="268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8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andr.org/wp-content/uploads/2014/11/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9087"/>
            <a:ext cx="2674667" cy="47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eandr.org/wp-content/uploads/2014/11/IMG_51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59582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84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3075806"/>
            <a:ext cx="6419056" cy="857250"/>
          </a:xfrm>
        </p:spPr>
        <p:txBody>
          <a:bodyPr>
            <a:noAutofit/>
          </a:bodyPr>
          <a:lstStyle/>
          <a:p>
            <a:r>
              <a:rPr lang="ru-RU" sz="2800" dirty="0" smtClean="0"/>
              <a:t>Чтобы измерить сопротивление и напряжение, нужно вставить черный измерительный провод в гнездо «</a:t>
            </a:r>
            <a:r>
              <a:rPr lang="en-US" sz="2800" dirty="0" smtClean="0"/>
              <a:t>COM</a:t>
            </a:r>
            <a:r>
              <a:rPr lang="ru-RU" sz="2800" dirty="0" smtClean="0"/>
              <a:t>», а красный в гнездо «</a:t>
            </a:r>
            <a:r>
              <a:rPr lang="en-US" sz="2800" dirty="0" smtClean="0"/>
              <a:t>V</a:t>
            </a:r>
            <a:r>
              <a:rPr lang="ru-RU" sz="2800" dirty="0" smtClean="0"/>
              <a:t>».</a:t>
            </a:r>
            <a:endParaRPr lang="ru-RU" sz="2800" dirty="0"/>
          </a:p>
        </p:txBody>
      </p:sp>
      <p:pic>
        <p:nvPicPr>
          <p:cNvPr id="3074" name="Picture 2" descr="I:\DCIM\Camera\IMG_20151227_01050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 t="14578" r="5904" b="51333"/>
          <a:stretch/>
        </p:blipFill>
        <p:spPr bwMode="auto">
          <a:xfrm>
            <a:off x="2123728" y="483518"/>
            <a:ext cx="667351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29887" y="2387084"/>
            <a:ext cx="2084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ограничениях ЛМН</a:t>
            </a:r>
          </a:p>
        </p:txBody>
      </p:sp>
    </p:spTree>
    <p:extLst>
      <p:ext uri="{BB962C8B-B14F-4D97-AF65-F5344CB8AC3E}">
        <p14:creationId xmlns:p14="http://schemas.microsoft.com/office/powerpoint/2010/main" val="311850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eandr.org/wp-content/uploads/2014/11/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742645"/>
            <a:ext cx="296510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364088" y="156157"/>
            <a:ext cx="3610744" cy="43991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Поток </a:t>
            </a:r>
            <a:r>
              <a:rPr lang="ru-RU" dirty="0"/>
              <a:t>электронов может легче проходить через одни проводящие среды (как например, мокрый язык) по сравнению с другими (например, сухой кончик языка).</a:t>
            </a:r>
          </a:p>
        </p:txBody>
      </p:sp>
    </p:spTree>
    <p:extLst>
      <p:ext uri="{BB962C8B-B14F-4D97-AF65-F5344CB8AC3E}">
        <p14:creationId xmlns:p14="http://schemas.microsoft.com/office/powerpoint/2010/main" val="3751366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eandr.org/wp-content/uploads/2014/11/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56" y="1779662"/>
            <a:ext cx="2510271" cy="232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eandr.org/wp-content/uploads/2014/11/1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60402"/>
            <a:ext cx="2448272" cy="3005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11449"/>
      </p:ext>
    </p:extLst>
  </p:cSld>
  <p:clrMapOvr>
    <a:masterClrMapping/>
  </p:clrMapOvr>
</p:sld>
</file>

<file path=ppt/theme/theme1.xml><?xml version="1.0" encoding="utf-8"?>
<a:theme xmlns:a="http://schemas.openxmlformats.org/drawingml/2006/main" name="24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241</Template>
  <TotalTime>95</TotalTime>
  <Words>81</Words>
  <Application>Microsoft Office PowerPoint</Application>
  <PresentationFormat>Экран (16:9)</PresentationFormat>
  <Paragraphs>10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241</vt:lpstr>
      <vt:lpstr>ПРОБУЕМ НАПРЯЖЕНИЕ НА ВКУС</vt:lpstr>
      <vt:lpstr>Сопротивление</vt:lpstr>
      <vt:lpstr>Изоляторы и проводники</vt:lpstr>
      <vt:lpstr>Мультиметр</vt:lpstr>
      <vt:lpstr>Презентация PowerPoint</vt:lpstr>
      <vt:lpstr>Чтобы измерить сопротивление и напряжение, нужно вставить черный измерительный провод в гнездо «COM», а красный в гнездо «V».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ПРОБУЕМ НАПРЯЖЕНИЕ НА ВКУС</dc:title>
  <dc:creator>Лилёк</dc:creator>
  <cp:lastModifiedBy>Лилёк</cp:lastModifiedBy>
  <cp:revision>7</cp:revision>
  <dcterms:created xsi:type="dcterms:W3CDTF">2015-12-26T21:30:32Z</dcterms:created>
  <dcterms:modified xsi:type="dcterms:W3CDTF">2016-01-19T18:39:10Z</dcterms:modified>
</cp:coreProperties>
</file>